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11" r:id="rId3"/>
    <p:sldId id="1024" r:id="rId4"/>
    <p:sldId id="1025" r:id="rId5"/>
    <p:sldId id="1015" r:id="rId6"/>
    <p:sldId id="1016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ENGLISH  CONTEST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sz="26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600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6373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990" y="548680"/>
            <a:ext cx="3430831" cy="56371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42856"/>
            <a:ext cx="11485848" cy="3039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had my </a:t>
            </a:r>
            <a:r>
              <a:rPr lang="en-US" altLang="zh-CN" sz="25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lesson today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15963" indent="-715963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What, art?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15963" indent="-715963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that’s not my </a:t>
            </a:r>
            <a:r>
              <a:rPr lang="en-US" altLang="zh-CN" sz="25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15963" indent="-715963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it was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15963" indent="-715963" algn="l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I liked art when I was younger, but I prefer science subjects now, and geography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learning all about the world</a:t>
            </a:r>
            <a:r>
              <a:rPr lang="en-US" altLang="zh-CN" sz="25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the best subject</a:t>
            </a:r>
            <a:r>
              <a:rPr lang="zh-CN" altLang="zh-CN" sz="25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5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556792"/>
            <a:ext cx="11485848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72000" algn="l"/>
                <a:tab pos="69961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Sarah’s favourite lesson?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2288" eaLnBrk="1" hangingPunct="0">
              <a:lnSpc>
                <a:spcPct val="200000"/>
              </a:lnSpc>
              <a:spcAft>
                <a:spcPts val="0"/>
              </a:spcAft>
              <a:tabLst>
                <a:tab pos="4572000" algn="l"/>
                <a:tab pos="699611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gyy144a.jpg" descr="id:21474973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87142" y="2280662"/>
            <a:ext cx="936104" cy="1262598"/>
          </a:xfrm>
          <a:prstGeom prst="rect">
            <a:avLst/>
          </a:prstGeom>
        </p:spPr>
      </p:pic>
      <p:pic>
        <p:nvPicPr>
          <p:cNvPr id="8" name="gyy144b.jpg" descr="id:21474973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64853" y="2246154"/>
            <a:ext cx="936104" cy="1262598"/>
          </a:xfrm>
          <a:prstGeom prst="rect">
            <a:avLst/>
          </a:prstGeom>
        </p:spPr>
      </p:pic>
      <p:pic>
        <p:nvPicPr>
          <p:cNvPr id="9" name="gyy144c.jpg" descr="id:214749736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913097" y="2242656"/>
            <a:ext cx="1128735" cy="126259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64420" y="173305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0648"/>
            <a:ext cx="11485848" cy="2031325"/>
          </a:xfrm>
        </p:spPr>
        <p:txBody>
          <a:bodyPr/>
          <a:lstStyle/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4572000" algn="l"/>
                <a:tab pos="69961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girl is Sally?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572000" algn="l"/>
                <a:tab pos="69961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gyy145a.jpg" descr="id:21474973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10551" y="1437035"/>
            <a:ext cx="1512168" cy="1278491"/>
          </a:xfrm>
          <a:prstGeom prst="rect">
            <a:avLst/>
          </a:prstGeom>
        </p:spPr>
      </p:pic>
      <p:pic>
        <p:nvPicPr>
          <p:cNvPr id="7" name="gyy145b.jpg" descr="id:21474973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7918" y="1371634"/>
            <a:ext cx="918133" cy="1278491"/>
          </a:xfrm>
          <a:prstGeom prst="rect">
            <a:avLst/>
          </a:prstGeom>
        </p:spPr>
      </p:pic>
      <p:pic>
        <p:nvPicPr>
          <p:cNvPr id="8" name="gyy145c.jpg" descr="id:21474973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146002" y="1371634"/>
            <a:ext cx="1032892" cy="140929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52545" y="8856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8" name="内容占位符 1"/>
          <p:cNvSpPr txBox="1">
            <a:spLocks/>
          </p:cNvSpPr>
          <p:nvPr/>
        </p:nvSpPr>
        <p:spPr bwMode="auto">
          <a:xfrm>
            <a:off x="360854" y="2705927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new girl in my class, Dad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name’s Sally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she nice?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nice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she’s got lovely long hair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your short hair is lovely too, Sarah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but Sally’s hair is curly, and mine’s all straight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80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692696"/>
            <a:ext cx="1148584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team is Sarah in?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2288" eaLnBrk="1" hangingPunct="0">
              <a:lnSpc>
                <a:spcPct val="250000"/>
              </a:lnSpc>
              <a:spcAft>
                <a:spcPts val="0"/>
              </a:spcAft>
              <a:tabLst>
                <a:tab pos="4562475" algn="l"/>
                <a:tab pos="70199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gyy146c.jpg" descr="id:21474974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194122" y="1281824"/>
            <a:ext cx="1708150" cy="1118235"/>
          </a:xfrm>
          <a:prstGeom prst="rect">
            <a:avLst/>
          </a:prstGeom>
        </p:spPr>
      </p:pic>
      <p:pic>
        <p:nvPicPr>
          <p:cNvPr id="15" name="gyy146b.jpg" descr="id:21474973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47134" y="1459628"/>
            <a:ext cx="1936100" cy="1066435"/>
          </a:xfrm>
          <a:prstGeom prst="rect">
            <a:avLst/>
          </a:prstGeom>
        </p:spPr>
      </p:pic>
      <p:pic>
        <p:nvPicPr>
          <p:cNvPr id="16" name="gyy146a.jpg" descr="id:21474973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10830" y="1339850"/>
            <a:ext cx="1715135" cy="129349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952116" y="81036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8" name="内容占位符 1"/>
          <p:cNvSpPr>
            <a:spLocks noGrp="1"/>
          </p:cNvSpPr>
          <p:nvPr>
            <p:ph idx="1"/>
          </p:nvPr>
        </p:nvSpPr>
        <p:spPr>
          <a:xfrm>
            <a:off x="360854" y="255502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excellent happened today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120775" indent="-1120775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120775" indent="-1120775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be in a big sports competition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for lots of schools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120775" indent="-1120775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sports?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801688" indent="-801688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some of my friends are going to be in races or play football, but I’m in the swimming team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36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896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conversation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 Alex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are you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going?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6388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1338182"/>
            <a:ext cx="5328592" cy="62845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34566" y="4733850"/>
            <a:ext cx="11449272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196207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527175" algn="l"/>
                <a:tab pos="4486275" algn="l"/>
                <a:tab pos="9232900" algn="l"/>
              </a:tabLst>
            </a:pP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wasn’t at school today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remember now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527175" algn="l"/>
                <a:tab pos="4486275" algn="l"/>
                <a:tab pos="9232900" algn="l"/>
              </a:tabLst>
            </a:pPr>
            <a:r>
              <a:rPr lang="en-US" altLang="zh-CN" sz="27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Why? Is she ill?	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527175" algn="l"/>
                <a:tab pos="4486275" algn="l"/>
                <a:tab pos="9259888" algn="l"/>
              </a:tabLst>
            </a:pP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she be at school tomorrow?	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8582" y="4708446"/>
            <a:ext cx="11368120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723063" algn="l"/>
                <a:tab pos="7531100" algn="l"/>
                <a:tab pos="9861550" algn="l"/>
              </a:tabLst>
            </a:pP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wasn’t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stayed at home all day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 I will, Michael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pc="-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723063" algn="l"/>
                <a:tab pos="7531100" algn="l"/>
                <a:tab pos="9861550" algn="l"/>
              </a:tabLst>
            </a:pP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going home to see my sister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is, but it’s only a cold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pc="-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723063" algn="l"/>
                <a:tab pos="7531100" algn="l"/>
                <a:tab pos="9861550" algn="l"/>
              </a:tabLst>
            </a:pP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she will be, but I’m not sure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Me too</a:t>
            </a:r>
            <a:r>
              <a:rPr lang="zh-CN" altLang="zh-CN" sz="2600" spc="-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sz="2600" spc="-5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2600" spc="-5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See you tomorrow</a:t>
            </a:r>
            <a:r>
              <a:rPr lang="en-US" altLang="zh-CN" sz="2600" spc="-5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600" spc="-50" dirty="0"/>
          </a:p>
        </p:txBody>
      </p:sp>
      <p:sp>
        <p:nvSpPr>
          <p:cNvPr id="5" name="矩形 4"/>
          <p:cNvSpPr/>
          <p:nvPr/>
        </p:nvSpPr>
        <p:spPr>
          <a:xfrm>
            <a:off x="10973241" y="6926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A</a:t>
            </a:r>
            <a:endParaRPr lang="zh-CN" altLang="en-US" sz="2700" dirty="0"/>
          </a:p>
        </p:txBody>
      </p:sp>
      <p:sp>
        <p:nvSpPr>
          <p:cNvPr id="6" name="矩形 5"/>
          <p:cNvSpPr/>
          <p:nvPr/>
        </p:nvSpPr>
        <p:spPr>
          <a:xfrm>
            <a:off x="10973241" y="12681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D</a:t>
            </a:r>
            <a:endParaRPr lang="zh-CN" altLang="en-US" sz="2700" dirty="0"/>
          </a:p>
        </p:txBody>
      </p:sp>
      <p:sp>
        <p:nvSpPr>
          <p:cNvPr id="7" name="矩形 6"/>
          <p:cNvSpPr/>
          <p:nvPr/>
        </p:nvSpPr>
        <p:spPr>
          <a:xfrm>
            <a:off x="10966422" y="188536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E</a:t>
            </a:r>
            <a:endParaRPr lang="zh-CN" altLang="en-US" sz="27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18171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1527175" algn="l"/>
                <a:tab pos="4486275" algn="l"/>
                <a:tab pos="6996113" algn="l"/>
                <a:tab pos="8010525" algn="l"/>
              </a:tabLst>
            </a:pPr>
            <a:r>
              <a:rPr lang="en-US" altLang="zh-CN" sz="27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we’re going to have a 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test in the morning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</a:t>
            </a:r>
          </a:p>
          <a:p>
            <a:pPr eaLnBrk="1" hangingPunct="0">
              <a:spcAft>
                <a:spcPts val="0"/>
              </a:spcAft>
              <a:tabLst>
                <a:tab pos="9232900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her?   	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sz="27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1527175" algn="l"/>
                <a:tab pos="4486275" algn="l"/>
                <a:tab pos="6996113" algn="l"/>
                <a:tab pos="8010525" algn="l"/>
              </a:tabLst>
            </a:pPr>
            <a:r>
              <a:rPr lang="en-US" altLang="zh-CN" sz="27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got to go now, Alex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got lots of homework to do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</a:p>
          <a:p>
            <a:pPr indent="9232900" eaLnBrk="1" hangingPunct="0">
              <a:spcAft>
                <a:spcPts val="0"/>
              </a:spcAft>
              <a:tabLst>
                <a:tab pos="1527175" algn="l"/>
                <a:tab pos="4486275" algn="l"/>
                <a:tab pos="6996113" algn="l"/>
                <a:tab pos="8010525" algn="l"/>
              </a:tabLs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7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966422" y="30177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B</a:t>
            </a:r>
            <a:endParaRPr lang="zh-CN" altLang="en-US" sz="2700" dirty="0"/>
          </a:p>
        </p:txBody>
      </p:sp>
      <p:sp>
        <p:nvSpPr>
          <p:cNvPr id="11" name="矩形 10"/>
          <p:cNvSpPr/>
          <p:nvPr/>
        </p:nvSpPr>
        <p:spPr>
          <a:xfrm>
            <a:off x="10940694" y="428024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F</a:t>
            </a:r>
            <a:endParaRPr lang="zh-CN" altLang="en-US" sz="2700" dirty="0"/>
          </a:p>
        </p:txBody>
      </p:sp>
      <p:sp>
        <p:nvSpPr>
          <p:cNvPr id="12" name="矩形 11"/>
          <p:cNvSpPr/>
          <p:nvPr/>
        </p:nvSpPr>
        <p:spPr bwMode="auto">
          <a:xfrm>
            <a:off x="478582" y="4842555"/>
            <a:ext cx="11368120" cy="168279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509</Words>
  <Application>Microsoft Office PowerPoint</Application>
  <PresentationFormat>自定义</PresentationFormat>
  <Paragraphs>46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386</cp:revision>
  <dcterms:created xsi:type="dcterms:W3CDTF">2020-11-06T05:24:00Z</dcterms:created>
  <dcterms:modified xsi:type="dcterms:W3CDTF">2025-06-16T02:16:04Z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